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18288000" cy="102870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Glacial Indifference" pitchFamily="2" charset="0"/>
      <p:regular r:id="rId7"/>
    </p:embeddedFont>
    <p:embeddedFont>
      <p:font typeface="Glacial Indifference Bold" pitchFamily="2" charset="0"/>
      <p:regular r:id="rId8"/>
      <p:bold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72" autoAdjust="0"/>
  </p:normalViewPr>
  <p:slideViewPr>
    <p:cSldViewPr>
      <p:cViewPr varScale="1">
        <p:scale>
          <a:sx n="89" d="100"/>
          <a:sy n="89" d="100"/>
        </p:scale>
        <p:origin x="26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E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42379" y="336815"/>
            <a:ext cx="17603242" cy="9584524"/>
            <a:chOff x="0" y="0"/>
            <a:chExt cx="6186311" cy="336829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186311" cy="3368291"/>
            </a:xfrm>
            <a:custGeom>
              <a:avLst/>
              <a:gdLst/>
              <a:ahLst/>
              <a:cxnLst/>
              <a:rect l="l" t="t" r="r" b="b"/>
              <a:pathLst>
                <a:path w="6186311" h="3368291">
                  <a:moveTo>
                    <a:pt x="0" y="0"/>
                  </a:moveTo>
                  <a:lnTo>
                    <a:pt x="6186311" y="0"/>
                  </a:lnTo>
                  <a:lnTo>
                    <a:pt x="6186311" y="3368291"/>
                  </a:lnTo>
                  <a:lnTo>
                    <a:pt x="0" y="3368291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1028700" y="5113439"/>
            <a:ext cx="3783553" cy="3745895"/>
            <a:chOff x="0" y="0"/>
            <a:chExt cx="5830503" cy="5772472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830503" cy="5772472"/>
            </a:xfrm>
            <a:custGeom>
              <a:avLst/>
              <a:gdLst/>
              <a:ahLst/>
              <a:cxnLst/>
              <a:rect l="l" t="t" r="r" b="b"/>
              <a:pathLst>
                <a:path w="5830503" h="5772472">
                  <a:moveTo>
                    <a:pt x="0" y="0"/>
                  </a:moveTo>
                  <a:lnTo>
                    <a:pt x="0" y="5772472"/>
                  </a:lnTo>
                  <a:lnTo>
                    <a:pt x="5830503" y="5772472"/>
                  </a:lnTo>
                  <a:lnTo>
                    <a:pt x="5830503" y="0"/>
                  </a:lnTo>
                  <a:lnTo>
                    <a:pt x="0" y="0"/>
                  </a:lnTo>
                  <a:close/>
                  <a:moveTo>
                    <a:pt x="5769542" y="5711512"/>
                  </a:moveTo>
                  <a:lnTo>
                    <a:pt x="59690" y="5711512"/>
                  </a:lnTo>
                  <a:lnTo>
                    <a:pt x="59690" y="59690"/>
                  </a:lnTo>
                  <a:lnTo>
                    <a:pt x="5769542" y="59690"/>
                  </a:lnTo>
                  <a:lnTo>
                    <a:pt x="5769542" y="5711512"/>
                  </a:lnTo>
                  <a:close/>
                </a:path>
              </a:pathLst>
            </a:custGeom>
            <a:solidFill>
              <a:srgbClr val="00519B">
                <a:alpha val="6667"/>
              </a:srgbClr>
            </a:solidFill>
          </p:spPr>
        </p:sp>
      </p:grpSp>
      <p:grpSp>
        <p:nvGrpSpPr>
          <p:cNvPr id="6" name="Group 6"/>
          <p:cNvGrpSpPr/>
          <p:nvPr/>
        </p:nvGrpSpPr>
        <p:grpSpPr>
          <a:xfrm>
            <a:off x="5177716" y="5113439"/>
            <a:ext cx="3783553" cy="3745895"/>
            <a:chOff x="0" y="0"/>
            <a:chExt cx="5830503" cy="5772472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5830503" cy="5772472"/>
            </a:xfrm>
            <a:custGeom>
              <a:avLst/>
              <a:gdLst/>
              <a:ahLst/>
              <a:cxnLst/>
              <a:rect l="l" t="t" r="r" b="b"/>
              <a:pathLst>
                <a:path w="5830503" h="5772472">
                  <a:moveTo>
                    <a:pt x="0" y="0"/>
                  </a:moveTo>
                  <a:lnTo>
                    <a:pt x="0" y="5772472"/>
                  </a:lnTo>
                  <a:lnTo>
                    <a:pt x="5830503" y="5772472"/>
                  </a:lnTo>
                  <a:lnTo>
                    <a:pt x="5830503" y="0"/>
                  </a:lnTo>
                  <a:lnTo>
                    <a:pt x="0" y="0"/>
                  </a:lnTo>
                  <a:close/>
                  <a:moveTo>
                    <a:pt x="5769542" y="5711512"/>
                  </a:moveTo>
                  <a:lnTo>
                    <a:pt x="59690" y="5711512"/>
                  </a:lnTo>
                  <a:lnTo>
                    <a:pt x="59690" y="59690"/>
                  </a:lnTo>
                  <a:lnTo>
                    <a:pt x="5769542" y="59690"/>
                  </a:lnTo>
                  <a:lnTo>
                    <a:pt x="5769542" y="5711512"/>
                  </a:lnTo>
                  <a:close/>
                </a:path>
              </a:pathLst>
            </a:custGeom>
            <a:solidFill>
              <a:srgbClr val="00519B">
                <a:alpha val="6667"/>
              </a:srgbClr>
            </a:solidFill>
          </p:spPr>
        </p:sp>
      </p:grpSp>
      <p:grpSp>
        <p:nvGrpSpPr>
          <p:cNvPr id="8" name="Group 8"/>
          <p:cNvGrpSpPr/>
          <p:nvPr/>
        </p:nvGrpSpPr>
        <p:grpSpPr>
          <a:xfrm>
            <a:off x="9326732" y="5113439"/>
            <a:ext cx="3783553" cy="3745895"/>
            <a:chOff x="0" y="0"/>
            <a:chExt cx="5830503" cy="5772472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830503" cy="5772472"/>
            </a:xfrm>
            <a:custGeom>
              <a:avLst/>
              <a:gdLst/>
              <a:ahLst/>
              <a:cxnLst/>
              <a:rect l="l" t="t" r="r" b="b"/>
              <a:pathLst>
                <a:path w="5830503" h="5772472">
                  <a:moveTo>
                    <a:pt x="0" y="0"/>
                  </a:moveTo>
                  <a:lnTo>
                    <a:pt x="0" y="5772472"/>
                  </a:lnTo>
                  <a:lnTo>
                    <a:pt x="5830503" y="5772472"/>
                  </a:lnTo>
                  <a:lnTo>
                    <a:pt x="5830503" y="0"/>
                  </a:lnTo>
                  <a:lnTo>
                    <a:pt x="0" y="0"/>
                  </a:lnTo>
                  <a:close/>
                  <a:moveTo>
                    <a:pt x="5769542" y="5711512"/>
                  </a:moveTo>
                  <a:lnTo>
                    <a:pt x="59690" y="5711512"/>
                  </a:lnTo>
                  <a:lnTo>
                    <a:pt x="59690" y="59690"/>
                  </a:lnTo>
                  <a:lnTo>
                    <a:pt x="5769542" y="59690"/>
                  </a:lnTo>
                  <a:lnTo>
                    <a:pt x="5769542" y="5711512"/>
                  </a:lnTo>
                  <a:close/>
                </a:path>
              </a:pathLst>
            </a:custGeom>
            <a:solidFill>
              <a:srgbClr val="00519B">
                <a:alpha val="6667"/>
              </a:srgbClr>
            </a:solidFill>
          </p:spPr>
        </p:sp>
      </p:grpSp>
      <p:grpSp>
        <p:nvGrpSpPr>
          <p:cNvPr id="10" name="Group 10"/>
          <p:cNvGrpSpPr/>
          <p:nvPr/>
        </p:nvGrpSpPr>
        <p:grpSpPr>
          <a:xfrm>
            <a:off x="13475747" y="5113439"/>
            <a:ext cx="3783553" cy="3745895"/>
            <a:chOff x="0" y="0"/>
            <a:chExt cx="5830503" cy="5772472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5830503" cy="5772472"/>
            </a:xfrm>
            <a:custGeom>
              <a:avLst/>
              <a:gdLst/>
              <a:ahLst/>
              <a:cxnLst/>
              <a:rect l="l" t="t" r="r" b="b"/>
              <a:pathLst>
                <a:path w="5830503" h="5772472">
                  <a:moveTo>
                    <a:pt x="0" y="0"/>
                  </a:moveTo>
                  <a:lnTo>
                    <a:pt x="0" y="5772472"/>
                  </a:lnTo>
                  <a:lnTo>
                    <a:pt x="5830503" y="5772472"/>
                  </a:lnTo>
                  <a:lnTo>
                    <a:pt x="5830503" y="0"/>
                  </a:lnTo>
                  <a:lnTo>
                    <a:pt x="0" y="0"/>
                  </a:lnTo>
                  <a:close/>
                  <a:moveTo>
                    <a:pt x="5769542" y="5711512"/>
                  </a:moveTo>
                  <a:lnTo>
                    <a:pt x="59690" y="5711512"/>
                  </a:lnTo>
                  <a:lnTo>
                    <a:pt x="59690" y="59690"/>
                  </a:lnTo>
                  <a:lnTo>
                    <a:pt x="5769542" y="59690"/>
                  </a:lnTo>
                  <a:lnTo>
                    <a:pt x="5769542" y="5711512"/>
                  </a:lnTo>
                  <a:close/>
                </a:path>
              </a:pathLst>
            </a:custGeom>
            <a:solidFill>
              <a:srgbClr val="00519B">
                <a:alpha val="6667"/>
              </a:srgbClr>
            </a:solidFill>
          </p:spPr>
        </p:sp>
      </p:grpSp>
      <p:sp>
        <p:nvSpPr>
          <p:cNvPr id="12" name="AutoShape 12"/>
          <p:cNvSpPr/>
          <p:nvPr/>
        </p:nvSpPr>
        <p:spPr>
          <a:xfrm>
            <a:off x="2097439" y="3854385"/>
            <a:ext cx="1646074" cy="1289115"/>
          </a:xfrm>
          <a:prstGeom prst="rect">
            <a:avLst/>
          </a:prstGeom>
          <a:solidFill>
            <a:srgbClr val="004AAD"/>
          </a:solidFill>
        </p:spPr>
      </p:sp>
      <p:sp>
        <p:nvSpPr>
          <p:cNvPr id="13" name="AutoShape 13"/>
          <p:cNvSpPr/>
          <p:nvPr/>
        </p:nvSpPr>
        <p:spPr>
          <a:xfrm>
            <a:off x="10395471" y="3843339"/>
            <a:ext cx="1646074" cy="1289115"/>
          </a:xfrm>
          <a:prstGeom prst="rect">
            <a:avLst/>
          </a:prstGeom>
          <a:solidFill>
            <a:srgbClr val="004AAD"/>
          </a:solidFill>
        </p:spPr>
      </p:sp>
      <p:sp>
        <p:nvSpPr>
          <p:cNvPr id="14" name="AutoShape 14"/>
          <p:cNvSpPr/>
          <p:nvPr/>
        </p:nvSpPr>
        <p:spPr>
          <a:xfrm>
            <a:off x="6246455" y="3843339"/>
            <a:ext cx="1646074" cy="1289115"/>
          </a:xfrm>
          <a:prstGeom prst="rect">
            <a:avLst/>
          </a:prstGeom>
          <a:solidFill>
            <a:srgbClr val="004AAD"/>
          </a:solidFill>
        </p:spPr>
      </p:sp>
      <p:sp>
        <p:nvSpPr>
          <p:cNvPr id="15" name="AutoShape 15"/>
          <p:cNvSpPr/>
          <p:nvPr/>
        </p:nvSpPr>
        <p:spPr>
          <a:xfrm>
            <a:off x="14544487" y="3843339"/>
            <a:ext cx="1646074" cy="1289115"/>
          </a:xfrm>
          <a:prstGeom prst="rect">
            <a:avLst/>
          </a:prstGeom>
          <a:solidFill>
            <a:srgbClr val="004AAD"/>
          </a:solidFill>
        </p:spPr>
      </p:sp>
      <p:pic>
        <p:nvPicPr>
          <p:cNvPr id="16" name="Picture 1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367524" y="900313"/>
            <a:ext cx="2084898" cy="1972834"/>
          </a:xfrm>
          <a:prstGeom prst="rect">
            <a:avLst/>
          </a:prstGeom>
        </p:spPr>
      </p:pic>
      <p:grpSp>
        <p:nvGrpSpPr>
          <p:cNvPr id="17" name="Group 17"/>
          <p:cNvGrpSpPr/>
          <p:nvPr/>
        </p:nvGrpSpPr>
        <p:grpSpPr>
          <a:xfrm>
            <a:off x="2971304" y="1154785"/>
            <a:ext cx="12345393" cy="1463890"/>
            <a:chOff x="0" y="0"/>
            <a:chExt cx="16460524" cy="1951853"/>
          </a:xfrm>
        </p:grpSpPr>
        <p:sp>
          <p:nvSpPr>
            <p:cNvPr id="18" name="TextBox 18"/>
            <p:cNvSpPr txBox="1"/>
            <p:nvPr/>
          </p:nvSpPr>
          <p:spPr>
            <a:xfrm>
              <a:off x="0" y="-57150"/>
              <a:ext cx="16460524" cy="107738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500"/>
                </a:lnSpc>
              </a:pPr>
              <a:r>
                <a:rPr lang="en-US" sz="5000" spc="100">
                  <a:solidFill>
                    <a:srgbClr val="00529B"/>
                  </a:solidFill>
                  <a:latin typeface="Glacial Indifference Bold"/>
                </a:rPr>
                <a:t>ZEITPLAN SPENDENLAUF 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0" y="1360457"/>
              <a:ext cx="16460524" cy="59139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40"/>
                </a:lnSpc>
              </a:pPr>
              <a:r>
                <a:rPr lang="en-US" sz="2600" spc="130">
                  <a:solidFill>
                    <a:srgbClr val="00529B"/>
                  </a:solidFill>
                  <a:latin typeface="Glacial Indifference"/>
                </a:rPr>
                <a:t>Erfahrungen des LC Langenfeld-Lady Lions zur Durchführung der Activity</a:t>
              </a:r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1425477" y="5742701"/>
            <a:ext cx="2989999" cy="2504516"/>
            <a:chOff x="0" y="0"/>
            <a:chExt cx="3986665" cy="3339355"/>
          </a:xfrm>
        </p:grpSpPr>
        <p:sp>
          <p:nvSpPr>
            <p:cNvPr id="21" name="TextBox 21"/>
            <p:cNvSpPr txBox="1"/>
            <p:nvPr/>
          </p:nvSpPr>
          <p:spPr>
            <a:xfrm>
              <a:off x="0" y="-57150"/>
              <a:ext cx="3986665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</a:pPr>
              <a:r>
                <a:rPr lang="en-US" sz="2400" spc="290">
                  <a:solidFill>
                    <a:srgbClr val="00529B"/>
                  </a:solidFill>
                  <a:latin typeface="Glacial Indifference Bold"/>
                </a:rPr>
                <a:t>EINLADUNG</a:t>
              </a: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794910"/>
              <a:ext cx="3986665" cy="25444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34"/>
                </a:lnSpc>
              </a:pPr>
              <a:r>
                <a:rPr lang="en-US" sz="1899" spc="60">
                  <a:solidFill>
                    <a:srgbClr val="00529B"/>
                  </a:solidFill>
                  <a:latin typeface="Glacial Indifference"/>
                </a:rPr>
                <a:t>inklusive Startnummer und Teilnahmeformular zum Ausdrucken (dient als Info und Erinnerung für die Teilnehmer)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5574493" y="5742701"/>
            <a:ext cx="2989999" cy="2895041"/>
            <a:chOff x="0" y="0"/>
            <a:chExt cx="3986665" cy="3860055"/>
          </a:xfrm>
        </p:grpSpPr>
        <p:sp>
          <p:nvSpPr>
            <p:cNvPr id="24" name="TextBox 24"/>
            <p:cNvSpPr txBox="1"/>
            <p:nvPr/>
          </p:nvSpPr>
          <p:spPr>
            <a:xfrm>
              <a:off x="0" y="-57150"/>
              <a:ext cx="3986665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</a:pPr>
              <a:r>
                <a:rPr lang="en-US" sz="2400" spc="290">
                  <a:solidFill>
                    <a:srgbClr val="00529B"/>
                  </a:solidFill>
                  <a:latin typeface="Glacial Indifference Bold"/>
                </a:rPr>
                <a:t>ERINNERUNG</a:t>
              </a:r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794910"/>
              <a:ext cx="3986665" cy="30651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34"/>
                </a:lnSpc>
              </a:pPr>
              <a:r>
                <a:rPr lang="en-US" sz="1899" spc="60">
                  <a:solidFill>
                    <a:srgbClr val="00529B"/>
                  </a:solidFill>
                  <a:latin typeface="Glacial Indifference"/>
                </a:rPr>
                <a:t>Kurz vor Start: "Nur noch drei Tage" versenden (Bezug nehmen  auf Wetter, Tipps ...)</a:t>
              </a:r>
            </a:p>
            <a:p>
              <a:pPr algn="ctr">
                <a:lnSpc>
                  <a:spcPts val="3134"/>
                </a:lnSpc>
              </a:pPr>
              <a:r>
                <a:rPr lang="en-US" sz="1899" spc="60">
                  <a:solidFill>
                    <a:srgbClr val="00529B"/>
                  </a:solidFill>
                  <a:latin typeface="Glacial Indifference"/>
                </a:rPr>
                <a:t>plus Startnummer  und Teilnahmeformular </a:t>
              </a:r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9723508" y="5742701"/>
            <a:ext cx="2989999" cy="2113991"/>
            <a:chOff x="0" y="0"/>
            <a:chExt cx="3986665" cy="2818655"/>
          </a:xfrm>
        </p:grpSpPr>
        <p:sp>
          <p:nvSpPr>
            <p:cNvPr id="27" name="TextBox 27"/>
            <p:cNvSpPr txBox="1"/>
            <p:nvPr/>
          </p:nvSpPr>
          <p:spPr>
            <a:xfrm>
              <a:off x="0" y="-57150"/>
              <a:ext cx="3986665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</a:pPr>
              <a:r>
                <a:rPr lang="en-US" sz="2400" spc="290">
                  <a:solidFill>
                    <a:srgbClr val="00529B"/>
                  </a:solidFill>
                  <a:latin typeface="Glacial Indifference Bold"/>
                </a:rPr>
                <a:t>DANKESCHÖN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0" y="794910"/>
              <a:ext cx="3986665" cy="20237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34"/>
                </a:lnSpc>
              </a:pPr>
              <a:r>
                <a:rPr lang="en-US" sz="1899" spc="60">
                  <a:solidFill>
                    <a:srgbClr val="00529B"/>
                  </a:solidFill>
                  <a:latin typeface="Glacial Indifference"/>
                </a:rPr>
                <a:t>Schreiben" Erste Impressionen" (Bilder/Collage, Spenden, Erlebnisse,Eindrücke, ...) </a:t>
              </a:r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13872524" y="5742701"/>
            <a:ext cx="2989999" cy="3285566"/>
            <a:chOff x="0" y="0"/>
            <a:chExt cx="3986665" cy="4380755"/>
          </a:xfrm>
        </p:grpSpPr>
        <p:sp>
          <p:nvSpPr>
            <p:cNvPr id="30" name="TextBox 30"/>
            <p:cNvSpPr txBox="1"/>
            <p:nvPr/>
          </p:nvSpPr>
          <p:spPr>
            <a:xfrm>
              <a:off x="0" y="-57150"/>
              <a:ext cx="3986665" cy="53467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359"/>
                </a:lnSpc>
              </a:pPr>
              <a:r>
                <a:rPr lang="en-US" sz="2400" spc="290">
                  <a:solidFill>
                    <a:srgbClr val="00529B"/>
                  </a:solidFill>
                  <a:latin typeface="Glacial Indifference Bold"/>
                </a:rPr>
                <a:t>ERGEBNIS</a:t>
              </a:r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0" y="794910"/>
              <a:ext cx="3986665" cy="358584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134"/>
                </a:lnSpc>
              </a:pPr>
              <a:r>
                <a:rPr lang="en-US" sz="1899" spc="60">
                  <a:solidFill>
                    <a:srgbClr val="00529B"/>
                  </a:solidFill>
                  <a:latin typeface="Glacial Indifference"/>
                </a:rPr>
                <a:t>Schreiben mit Infos über Spendensumme und  geleistete Kilometer</a:t>
              </a:r>
            </a:p>
            <a:p>
              <a:pPr algn="ctr">
                <a:lnSpc>
                  <a:spcPts val="3134"/>
                </a:lnSpc>
              </a:pPr>
              <a:r>
                <a:rPr lang="en-US" sz="1899" spc="60">
                  <a:solidFill>
                    <a:srgbClr val="00529B"/>
                  </a:solidFill>
                  <a:latin typeface="Glacial Indifference"/>
                </a:rPr>
                <a:t>plus Bilder/Collage</a:t>
              </a:r>
            </a:p>
            <a:p>
              <a:pPr algn="ctr">
                <a:lnSpc>
                  <a:spcPts val="3134"/>
                </a:lnSpc>
              </a:pPr>
              <a:r>
                <a:rPr lang="en-US" sz="1899" spc="60">
                  <a:solidFill>
                    <a:srgbClr val="00529B"/>
                  </a:solidFill>
                  <a:latin typeface="Glacial Indifference"/>
                </a:rPr>
                <a:t>evt. "Save-the-Date" fürs Folgejahr </a:t>
              </a:r>
            </a:p>
            <a:p>
              <a:pPr algn="ctr">
                <a:lnSpc>
                  <a:spcPts val="3134"/>
                </a:lnSpc>
              </a:pPr>
              <a:r>
                <a:rPr lang="en-US" sz="1899" spc="60">
                  <a:solidFill>
                    <a:srgbClr val="00529B"/>
                  </a:solidFill>
                  <a:latin typeface="Glacial Indifference"/>
                </a:rPr>
                <a:t> </a:t>
              </a:r>
            </a:p>
          </p:txBody>
        </p:sp>
      </p:grpSp>
      <p:sp>
        <p:nvSpPr>
          <p:cNvPr id="32" name="TextBox 32"/>
          <p:cNvSpPr txBox="1"/>
          <p:nvPr/>
        </p:nvSpPr>
        <p:spPr>
          <a:xfrm>
            <a:off x="14554012" y="4012215"/>
            <a:ext cx="1646074" cy="935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>
                <a:solidFill>
                  <a:srgbClr val="FFFFFF"/>
                </a:solidFill>
                <a:latin typeface="Glacial Indifference Bold"/>
              </a:rPr>
              <a:t>ca. 1 Woche nach Veranstaltung 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2135539" y="4012215"/>
            <a:ext cx="1646074" cy="935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>
                <a:solidFill>
                  <a:srgbClr val="FFFFFF"/>
                </a:solidFill>
                <a:latin typeface="Glacial Indifference Bold"/>
              </a:rPr>
              <a:t>ca. 2 Monate</a:t>
            </a:r>
          </a:p>
          <a:p>
            <a:pPr algn="ctr">
              <a:lnSpc>
                <a:spcPts val="2520"/>
              </a:lnSpc>
            </a:pPr>
            <a:r>
              <a:rPr lang="en-US" sz="1800">
                <a:solidFill>
                  <a:srgbClr val="FFFFFF"/>
                </a:solidFill>
                <a:latin typeface="Glacial Indifference Bold"/>
              </a:rPr>
              <a:t>vor</a:t>
            </a:r>
          </a:p>
          <a:p>
            <a:pPr algn="ctr">
              <a:lnSpc>
                <a:spcPts val="2520"/>
              </a:lnSpc>
            </a:pPr>
            <a:r>
              <a:rPr lang="en-US" sz="1800">
                <a:solidFill>
                  <a:srgbClr val="FFFFFF"/>
                </a:solidFill>
                <a:latin typeface="Glacial Indifference Bold"/>
              </a:rPr>
              <a:t>Veranstaltung 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6275030" y="4012215"/>
            <a:ext cx="1646074" cy="935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>
                <a:solidFill>
                  <a:srgbClr val="FFFFFF"/>
                </a:solidFill>
                <a:latin typeface="Glacial Indifference Bold"/>
              </a:rPr>
              <a:t>3 Tage</a:t>
            </a:r>
          </a:p>
          <a:p>
            <a:pPr algn="ctr">
              <a:lnSpc>
                <a:spcPts val="2520"/>
              </a:lnSpc>
            </a:pPr>
            <a:r>
              <a:rPr lang="en-US" sz="1800">
                <a:solidFill>
                  <a:srgbClr val="FFFFFF"/>
                </a:solidFill>
                <a:latin typeface="Glacial Indifference Bold"/>
              </a:rPr>
              <a:t>vor Veranstaltung 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10404996" y="4107465"/>
            <a:ext cx="1646074" cy="621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>
                <a:solidFill>
                  <a:srgbClr val="FFFFFF"/>
                </a:solidFill>
                <a:latin typeface="Glacial Indifference Bold"/>
              </a:rPr>
              <a:t>Direkt nach Veranstaltung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</Words>
  <Application>Microsoft Macintosh PowerPoint</Application>
  <PresentationFormat>Benutzerdefiniert</PresentationFormat>
  <Paragraphs>21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Calibri</vt:lpstr>
      <vt:lpstr>Glacial Indifference Bold</vt:lpstr>
      <vt:lpstr>Arial</vt:lpstr>
      <vt:lpstr>Glacial Indifference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Memphis Design</dc:title>
  <cp:lastModifiedBy>Ursula Maile</cp:lastModifiedBy>
  <cp:revision>1</cp:revision>
  <dcterms:created xsi:type="dcterms:W3CDTF">2006-08-16T00:00:00Z</dcterms:created>
  <dcterms:modified xsi:type="dcterms:W3CDTF">2021-12-13T14:46:51Z</dcterms:modified>
  <dc:identifier>DAEybrSm4eY</dc:identifier>
</cp:coreProperties>
</file>