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8288000" cy="10287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Glacial Indifference" pitchFamily="2" charset="0"/>
      <p:regular r:id="rId7"/>
    </p:embeddedFont>
    <p:embeddedFont>
      <p:font typeface="Glacial Indifference Bold" pitchFamily="2" charset="0"/>
      <p:regular r:id="rId8"/>
      <p:bold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694" autoAdjust="0"/>
  </p:normalViewPr>
  <p:slideViewPr>
    <p:cSldViewPr>
      <p:cViewPr varScale="1">
        <p:scale>
          <a:sx n="80" d="100"/>
          <a:sy n="80" d="100"/>
        </p:scale>
        <p:origin x="824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CD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87215" y="255710"/>
            <a:ext cx="17732619" cy="9737481"/>
            <a:chOff x="0" y="0"/>
            <a:chExt cx="4408906" cy="242105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408906" cy="2421054"/>
            </a:xfrm>
            <a:custGeom>
              <a:avLst/>
              <a:gdLst/>
              <a:ahLst/>
              <a:cxnLst/>
              <a:rect l="l" t="t" r="r" b="b"/>
              <a:pathLst>
                <a:path w="4408906" h="2421054">
                  <a:moveTo>
                    <a:pt x="0" y="0"/>
                  </a:moveTo>
                  <a:lnTo>
                    <a:pt x="4408906" y="0"/>
                  </a:lnTo>
                  <a:lnTo>
                    <a:pt x="4408906" y="2421054"/>
                  </a:lnTo>
                  <a:lnTo>
                    <a:pt x="0" y="2421054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415224" y="5800748"/>
            <a:ext cx="3457552" cy="3457552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928942" y="6407114"/>
            <a:ext cx="2430117" cy="2244820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6831790" y="1668614"/>
            <a:ext cx="4624419" cy="4011684"/>
            <a:chOff x="0" y="0"/>
            <a:chExt cx="6165892" cy="5348912"/>
          </a:xfrm>
        </p:grpSpPr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6165892" cy="5348912"/>
            </a:xfrm>
            <a:prstGeom prst="rect">
              <a:avLst/>
            </a:prstGeom>
          </p:spPr>
        </p:pic>
        <p:sp>
          <p:nvSpPr>
            <p:cNvPr id="8" name="TextBox 8"/>
            <p:cNvSpPr txBox="1"/>
            <p:nvPr/>
          </p:nvSpPr>
          <p:spPr>
            <a:xfrm>
              <a:off x="0" y="948807"/>
              <a:ext cx="6165892" cy="28838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5776"/>
                </a:lnSpc>
              </a:pPr>
              <a:r>
                <a:rPr lang="en-US" sz="4125">
                  <a:solidFill>
                    <a:srgbClr val="FFFFFF"/>
                  </a:solidFill>
                  <a:latin typeface="Glacial Indifference Bold"/>
                </a:rPr>
                <a:t>Danke fürs </a:t>
              </a:r>
            </a:p>
            <a:p>
              <a:pPr algn="ctr">
                <a:lnSpc>
                  <a:spcPts val="5776"/>
                </a:lnSpc>
              </a:pPr>
              <a:r>
                <a:rPr lang="en-US" sz="4125">
                  <a:solidFill>
                    <a:srgbClr val="FFFFFF"/>
                  </a:solidFill>
                  <a:latin typeface="Glacial Indifference Bold"/>
                </a:rPr>
                <a:t>Mitmachen und Spenden!</a:t>
              </a:r>
            </a:p>
          </p:txBody>
        </p:sp>
      </p:grpSp>
      <p:sp>
        <p:nvSpPr>
          <p:cNvPr id="9" name="AutoShape 9"/>
          <p:cNvSpPr/>
          <p:nvPr/>
        </p:nvSpPr>
        <p:spPr>
          <a:xfrm>
            <a:off x="12437256" y="6441369"/>
            <a:ext cx="4602018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0" name="Group 10"/>
          <p:cNvGrpSpPr/>
          <p:nvPr/>
        </p:nvGrpSpPr>
        <p:grpSpPr>
          <a:xfrm>
            <a:off x="13327832" y="2670653"/>
            <a:ext cx="2820865" cy="3770716"/>
            <a:chOff x="0" y="0"/>
            <a:chExt cx="954219" cy="1275526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54219" cy="1275526"/>
            </a:xfrm>
            <a:custGeom>
              <a:avLst/>
              <a:gdLst/>
              <a:ahLst/>
              <a:cxnLst/>
              <a:rect l="l" t="t" r="r" b="b"/>
              <a:pathLst>
                <a:path w="954219" h="1275526">
                  <a:moveTo>
                    <a:pt x="0" y="0"/>
                  </a:moveTo>
                  <a:lnTo>
                    <a:pt x="954219" y="0"/>
                  </a:lnTo>
                  <a:lnTo>
                    <a:pt x="954219" y="1275526"/>
                  </a:lnTo>
                  <a:lnTo>
                    <a:pt x="0" y="1275526"/>
                  </a:lnTo>
                  <a:close/>
                </a:path>
              </a:pathLst>
            </a:custGeom>
            <a:solidFill>
              <a:srgbClr val="004BA4"/>
            </a:solidFill>
          </p:spPr>
        </p:sp>
      </p:grpSp>
      <p:sp>
        <p:nvSpPr>
          <p:cNvPr id="12" name="AutoShape 12"/>
          <p:cNvSpPr/>
          <p:nvPr/>
        </p:nvSpPr>
        <p:spPr>
          <a:xfrm>
            <a:off x="1248727" y="6499703"/>
            <a:ext cx="4602018" cy="0"/>
          </a:xfrm>
          <a:prstGeom prst="line">
            <a:avLst/>
          </a:prstGeom>
          <a:ln w="47625" cap="rnd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13" name="Group 13"/>
          <p:cNvGrpSpPr/>
          <p:nvPr/>
        </p:nvGrpSpPr>
        <p:grpSpPr>
          <a:xfrm>
            <a:off x="2139303" y="2670653"/>
            <a:ext cx="2820865" cy="3829050"/>
            <a:chOff x="0" y="0"/>
            <a:chExt cx="954219" cy="1295259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954219" cy="1295259"/>
            </a:xfrm>
            <a:custGeom>
              <a:avLst/>
              <a:gdLst/>
              <a:ahLst/>
              <a:cxnLst/>
              <a:rect l="l" t="t" r="r" b="b"/>
              <a:pathLst>
                <a:path w="954219" h="1295259">
                  <a:moveTo>
                    <a:pt x="0" y="0"/>
                  </a:moveTo>
                  <a:lnTo>
                    <a:pt x="954219" y="0"/>
                  </a:lnTo>
                  <a:lnTo>
                    <a:pt x="954219" y="1295259"/>
                  </a:lnTo>
                  <a:lnTo>
                    <a:pt x="0" y="1295259"/>
                  </a:lnTo>
                  <a:close/>
                </a:path>
              </a:pathLst>
            </a:custGeom>
            <a:solidFill>
              <a:srgbClr val="F9CD07"/>
            </a:solidFill>
          </p:spPr>
        </p:sp>
      </p:grpSp>
      <p:sp>
        <p:nvSpPr>
          <p:cNvPr id="15" name="TextBox 15"/>
          <p:cNvSpPr txBox="1"/>
          <p:nvPr/>
        </p:nvSpPr>
        <p:spPr>
          <a:xfrm>
            <a:off x="1248727" y="648294"/>
            <a:ext cx="15790547" cy="65483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81"/>
              </a:lnSpc>
            </a:pPr>
            <a:r>
              <a:rPr lang="en-US" sz="3844" dirty="0" err="1">
                <a:solidFill>
                  <a:srgbClr val="000000"/>
                </a:solidFill>
                <a:latin typeface="Glacial Indifference Bold"/>
              </a:rPr>
              <a:t>Pfingst-Spendenlauf</a:t>
            </a:r>
            <a:r>
              <a:rPr lang="en-US" sz="3844" dirty="0">
                <a:solidFill>
                  <a:srgbClr val="000000"/>
                </a:solidFill>
                <a:latin typeface="Glacial Indifference Bold"/>
              </a:rPr>
              <a:t> des LC </a:t>
            </a:r>
            <a:r>
              <a:rPr lang="en-US" sz="3844" dirty="0" err="1">
                <a:solidFill>
                  <a:srgbClr val="000000"/>
                </a:solidFill>
                <a:latin typeface="Glacial Indifference Bold"/>
              </a:rPr>
              <a:t>Langenfeld</a:t>
            </a:r>
            <a:r>
              <a:rPr lang="en-US" sz="3844" dirty="0">
                <a:solidFill>
                  <a:srgbClr val="000000"/>
                </a:solidFill>
                <a:latin typeface="Glacial Indifference Bold"/>
              </a:rPr>
              <a:t>-Lady Lions </a:t>
            </a:r>
            <a:r>
              <a:rPr lang="en-US" sz="3844" dirty="0">
                <a:solidFill>
                  <a:srgbClr val="FF0000"/>
                </a:solidFill>
                <a:latin typeface="Glacial Indifference Bold"/>
              </a:rPr>
              <a:t>(</a:t>
            </a:r>
            <a:r>
              <a:rPr lang="en-US" sz="3844" dirty="0" err="1">
                <a:solidFill>
                  <a:srgbClr val="FF0000"/>
                </a:solidFill>
                <a:latin typeface="Glacial Indifference Bold"/>
              </a:rPr>
              <a:t>Beispiel</a:t>
            </a:r>
            <a:r>
              <a:rPr lang="en-US" sz="3844" dirty="0">
                <a:solidFill>
                  <a:srgbClr val="FF0000"/>
                </a:solidFill>
                <a:latin typeface="Glacial Indifference Bold"/>
              </a:rPr>
              <a:t>)</a:t>
            </a:r>
            <a:r>
              <a:rPr lang="en-US" sz="3844" dirty="0">
                <a:solidFill>
                  <a:srgbClr val="000000"/>
                </a:solidFill>
                <a:latin typeface="Glacial Indifference"/>
              </a:rPr>
              <a:t>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48727" y="9423888"/>
            <a:ext cx="10558568" cy="4049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06"/>
              </a:lnSpc>
              <a:spcBef>
                <a:spcPct val="0"/>
              </a:spcBef>
            </a:pPr>
            <a:r>
              <a:rPr lang="en-US" sz="2433">
                <a:solidFill>
                  <a:srgbClr val="000000"/>
                </a:solidFill>
                <a:latin typeface="Glacial Indifference"/>
              </a:rPr>
              <a:t>Veranstalter: Hilfswerk des LC Langenfeld-Lady Lions e.V.   22. – 24. Mai 2021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2548332" y="6756397"/>
            <a:ext cx="4379866" cy="8005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83"/>
              </a:lnSpc>
            </a:pPr>
            <a:r>
              <a:rPr lang="en-US" sz="4702" dirty="0" err="1">
                <a:solidFill>
                  <a:srgbClr val="000000"/>
                </a:solidFill>
                <a:latin typeface="Glacial Indifference"/>
              </a:rPr>
              <a:t>Spendensumme</a:t>
            </a:r>
            <a:endParaRPr lang="en-US" sz="4702" dirty="0">
              <a:solidFill>
                <a:srgbClr val="000000"/>
              </a:solidFill>
              <a:latin typeface="Glacial Indifference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3178042" y="7524939"/>
            <a:ext cx="3120445" cy="9517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26"/>
              </a:lnSpc>
            </a:pPr>
            <a:r>
              <a:rPr lang="en-US" sz="2733">
                <a:solidFill>
                  <a:srgbClr val="000000"/>
                </a:solidFill>
                <a:latin typeface="Glacial Indifference"/>
              </a:rPr>
              <a:t>Stand: </a:t>
            </a:r>
          </a:p>
          <a:p>
            <a:pPr algn="ctr">
              <a:lnSpc>
                <a:spcPts val="3826"/>
              </a:lnSpc>
            </a:pPr>
            <a:r>
              <a:rPr lang="en-US" sz="2733">
                <a:solidFill>
                  <a:srgbClr val="000000"/>
                </a:solidFill>
                <a:latin typeface="Glacial Indifference"/>
              </a:rPr>
              <a:t>4. Juni  2021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2611840" y="1582889"/>
            <a:ext cx="4252849" cy="715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40"/>
              </a:lnSpc>
              <a:spcBef>
                <a:spcPct val="0"/>
              </a:spcBef>
            </a:pPr>
            <a:r>
              <a:rPr lang="en-US" sz="4100" dirty="0">
                <a:solidFill>
                  <a:srgbClr val="000000"/>
                </a:solidFill>
                <a:latin typeface="Glacial Indifference Bold"/>
              </a:rPr>
              <a:t>6.711,16  Euro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207160" y="6756397"/>
            <a:ext cx="2685151" cy="8005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83"/>
              </a:lnSpc>
            </a:pPr>
            <a:r>
              <a:rPr lang="en-US" sz="4702">
                <a:solidFill>
                  <a:srgbClr val="000000"/>
                </a:solidFill>
                <a:latin typeface="Glacial Indifference"/>
              </a:rPr>
              <a:t>Kilometer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874148" y="7490230"/>
            <a:ext cx="3636924" cy="9517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26"/>
              </a:lnSpc>
            </a:pPr>
            <a:r>
              <a:rPr lang="en-US" sz="2733">
                <a:solidFill>
                  <a:srgbClr val="000000"/>
                </a:solidFill>
                <a:latin typeface="Glacial Indifference"/>
              </a:rPr>
              <a:t>gewandert, gejoggt, </a:t>
            </a:r>
          </a:p>
          <a:p>
            <a:pPr algn="ctr">
              <a:lnSpc>
                <a:spcPts val="3826"/>
              </a:lnSpc>
            </a:pPr>
            <a:r>
              <a:rPr lang="en-US" sz="2733">
                <a:solidFill>
                  <a:srgbClr val="000000"/>
                </a:solidFill>
                <a:latin typeface="Glacial Indifference"/>
              </a:rPr>
              <a:t>gegolft, geradelt, ...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101775" y="1582889"/>
            <a:ext cx="2858393" cy="7150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740"/>
              </a:lnSpc>
              <a:spcBef>
                <a:spcPct val="0"/>
              </a:spcBef>
            </a:pPr>
            <a:r>
              <a:rPr lang="en-US" sz="4100" dirty="0">
                <a:solidFill>
                  <a:srgbClr val="000000"/>
                </a:solidFill>
                <a:latin typeface="Glacial Indifference Bold"/>
              </a:rPr>
              <a:t>2.655,66 km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Macintosh PowerPoint</Application>
  <PresentationFormat>Benutzerdefiniert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Glacial Indifference Bold</vt:lpstr>
      <vt:lpstr>Glacial Indifference</vt:lpstr>
      <vt:lpstr>Calibri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Pfingsten-Spendenlauf der Langenfeld-Lady Lions</dc:title>
  <cp:lastModifiedBy>Ursula Maile</cp:lastModifiedBy>
  <cp:revision>2</cp:revision>
  <dcterms:created xsi:type="dcterms:W3CDTF">2006-08-16T00:00:00Z</dcterms:created>
  <dcterms:modified xsi:type="dcterms:W3CDTF">2021-12-17T09:12:29Z</dcterms:modified>
  <dc:identifier>DAEgf06D6EU</dc:identifier>
</cp:coreProperties>
</file>